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Anton"/>
      <p:regular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Anton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cbc07d082d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cbc07d082d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cbc07d082d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cbc07d082d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cbc07d082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cbc07d082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cbc07d082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cbc07d082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cbc07d082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cbc07d082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cbc07d082d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cbc07d082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cbc07d082d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cbc07d082d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cbc07d082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cbc07d082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cbc07d082d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cbc07d082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cbc07d082d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cbc07d082d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 title="premier-league-fixtures-1706202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25" y="-31097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117650" y="3193700"/>
            <a:ext cx="2975100" cy="9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EXPLORATORY DATA ANALYSIS (EDA) EPL 24/25</a:t>
            </a:r>
            <a:endParaRPr sz="2000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5018150" y="2395250"/>
            <a:ext cx="3377700" cy="168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82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LOS PORTEROS Y EL GUANTE DE ORO</a:t>
            </a:r>
            <a:endParaRPr sz="2820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3" title="goldenGlov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699" y="0"/>
            <a:ext cx="876060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0000"/>
            </a:gs>
            <a:gs pos="100000">
              <a:srgbClr val="54030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</a:rPr>
              <a:t>De dónde conseguí los datos?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63" name="Google Shape;63;p14" title="Kaggle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5413" y="1311075"/>
            <a:ext cx="3593175" cy="138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 title="Sofascore_Logo_full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1224" y="2901025"/>
            <a:ext cx="4641574" cy="166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 title="datos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42025" y="0"/>
            <a:ext cx="91860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5" title="Gemini_Generated_Image_x1enzlx1enzlx1e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6" title="fondoH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26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 title="salahSinFond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495" y="120813"/>
            <a:ext cx="411296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 title="UEG5NgAu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3999" cy="526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 title="BotaDeOroPlaymake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86114"/>
            <a:ext cx="9144000" cy="3371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8" title="GolesAsistenciasGenerada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725" y="1038500"/>
            <a:ext cx="4373276" cy="281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 title="RegatesPuntuacion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3825" y="1038500"/>
            <a:ext cx="4327780" cy="281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C102"/>
            </a:gs>
            <a:gs pos="100000">
              <a:srgbClr val="795C04"/>
            </a:gs>
          </a:gsLst>
          <a:lin ang="5400012" scaled="0"/>
        </a:gra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142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820">
                <a:solidFill>
                  <a:srgbClr val="2B2C48"/>
                </a:solidFill>
                <a:latin typeface="Anton"/>
                <a:ea typeface="Anton"/>
                <a:cs typeface="Anton"/>
                <a:sym typeface="Anton"/>
              </a:rPr>
              <a:t>EQUIPO DEL AÑO</a:t>
            </a:r>
            <a:endParaRPr sz="2820">
              <a:solidFill>
                <a:srgbClr val="2B2C48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9" title="toty-website-articles-pl-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54957"/>
            <a:ext cx="9144000" cy="42885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0" title="TOT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513" y="152400"/>
            <a:ext cx="777097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1" title="TotsStat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885"/>
            <a:ext cx="9143999" cy="5117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